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5.jpg"/><Relationship Id="rId4" Type="http://schemas.openxmlformats.org/officeDocument/2006/relationships/image" Target="../media/image0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Relationship Id="rId4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4325" y="1469987"/>
            <a:ext cx="5127624" cy="3418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325" y="1316500"/>
            <a:ext cx="2481175" cy="372539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/>
          <p:nvPr>
            <p:ph type="ctrTitle"/>
          </p:nvPr>
        </p:nvSpPr>
        <p:spPr>
          <a:xfrm>
            <a:off x="311700" y="179425"/>
            <a:ext cx="8520599" cy="1376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s"/>
              <a:t>SATERE-MAWE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                  IN THE MIDDLE OF AMAZONAS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8750" y="1330325"/>
            <a:ext cx="6286500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                               THE GLOVE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                                                  Paraponeras ants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5775" y="1793900"/>
            <a:ext cx="5632449" cy="2990875"/>
          </a:xfrm>
          <a:prstGeom prst="rect">
            <a:avLst/>
          </a:prstGeom>
          <a:noFill/>
          <a:ln cap="flat" cmpd="sng" w="9525">
            <a:solidFill>
              <a:srgbClr val="C27BA0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                              THEIR BITE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191050" y="101772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                                     30 times worse than a bee bite.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49400"/>
            <a:ext cx="5006975" cy="3333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8675" y="1689891"/>
            <a:ext cx="3624799" cy="244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                            SHOOT ANTS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                                      Their bite is like gun shoot 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5324" y="1747350"/>
            <a:ext cx="5913349" cy="394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